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49" autoAdjust="0"/>
  </p:normalViewPr>
  <p:slideViewPr>
    <p:cSldViewPr snapToGrid="0">
      <p:cViewPr>
        <p:scale>
          <a:sx n="74" d="100"/>
          <a:sy n="74" d="100"/>
        </p:scale>
        <p:origin x="-272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0A1D92-FA35-4D05-8F5C-FE06809A98BF}" type="datetime1">
              <a:rPr lang="de-DE" smtClean="0"/>
              <a:t>19.05.2019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22B619-E7ED-47F0-80AD-3A58B9E57042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 smtClean="0"/>
              <a:t>Textmasterformat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5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44821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410263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478987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326432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340143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134652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5EBEE9-6D8F-4E87-BA45-570E403D4925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362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2C664C-39D0-4587-8C3A-ACA88F17233F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13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9024FC-DC3C-43BB-B19C-E2A7D7FB37A7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122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13411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E79F4D-1E70-4F68-B60E-BE45421B1F54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877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14077-AC8A-4431-ACF5-F4DBC76E60F7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489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D76935-9502-4DA2-A629-AD21FA589572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52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B49A7C-B82D-476D-A161-778E79767783}" type="datetime1">
              <a:rPr lang="de-DE" smtClean="0"/>
              <a:t>19.05.2019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smtClean="0"/>
              <a:t>Fußzeile hinzufügen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1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952906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391560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2051D2F7-A6E2-4E27-B54F-59B97C1EC029}" type="datetime1">
              <a:rPr lang="de-DE" noProof="0" smtClean="0"/>
              <a:t>19.05.2019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484FD59D-33F1-4A76-843D-E67207CAFE54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  <p:grpSp>
        <p:nvGrpSpPr>
          <p:cNvPr id="24" name="Gruppe 62" descr="Einzelne Blume auf der rechten Seite der Foli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25" name="Freihand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7" name="Lini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8" name="Freihand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9" name="Freihand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0" name="Freihand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1" name="Freihand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2" name="Freihand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3" name="Freihand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4" name="Freihand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grpSp>
        <p:nvGrpSpPr>
          <p:cNvPr id="35" name="Gruppe 61" descr="Gruppe von Blumen auf der linken Seite der Foli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36" name="Freihand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7" name="Lini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8" name="Freihand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9" name="Freihand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0" name="Freihandform 39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1" name="Freihandform 40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2" name="Freihandform 41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3" name="Freihandform 42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4" name="Lini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5" name="Freihandform 44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6" name="Freihandform 45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7" name="Freihandform 46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8" name="Freihandform 47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9" name="Freihandform 48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0" name="Freihandform 49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1" name="Freihandform 50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2" name="Freihandform 51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3" name="Lini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4" name="Freihandform 53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grpSp>
          <p:nvGrpSpPr>
            <p:cNvPr id="55" name="Gruppe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78" name="Freihandform 77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9" name="Freihandform 78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</p:grpSp>
        <p:sp>
          <p:nvSpPr>
            <p:cNvPr id="56" name="Ellipse 55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7" name="Freihandform 56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8" name="Freihandform 57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59" name="Freihandform 58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60" name="Freihand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61" name="Freihand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62" name="Freihand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63" name="Ellips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64" name="Freihand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grpSp>
          <p:nvGrpSpPr>
            <p:cNvPr id="65" name="Gruppe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72" name="Freihand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3" name="Lini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4" name="Freihand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5" name="Freihand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6" name="Freihand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7" name="Ellipse 76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 dirty="0"/>
              </a:p>
            </p:txBody>
          </p:sp>
        </p:grpSp>
        <p:grpSp>
          <p:nvGrpSpPr>
            <p:cNvPr id="66" name="Gruppe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67" name="Freihandform 6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68" name="Freihand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69" name="Freihand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0" name="Freihand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71" name="Freihand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de-DE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9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www.rundschau-online.de/region/koeln/--4577306" TargetMode="External"/><Relationship Id="rId3" Type="http://schemas.openxmlformats.org/officeDocument/2006/relationships/hyperlink" Target="http://tiere.hyperanzeigen.de/exotische-tiere/anzeige/1285852-top-qualit-E4t-pygm-E4en-marmoset-die-kleinsten-affen-zur-verf-biete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Ähnliches F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865" y="1327868"/>
            <a:ext cx="1576152" cy="20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4601" y="143125"/>
            <a:ext cx="9382539" cy="1327868"/>
          </a:xfrm>
        </p:spPr>
        <p:txBody>
          <a:bodyPr rtlCol="0">
            <a:noAutofit/>
          </a:bodyPr>
          <a:lstStyle/>
          <a:p>
            <a:pPr rtl="0"/>
            <a:r>
              <a:rPr lang="de-DE" sz="36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TOP</a:t>
            </a:r>
            <a:r>
              <a:rPr lang="de-DE" sz="40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 DER </a:t>
            </a:r>
            <a:r>
              <a:rPr lang="de-DE" sz="3600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SÜßESTEN</a:t>
            </a:r>
            <a:r>
              <a:rPr lang="de-DE" sz="36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TIERE DER WELT</a:t>
            </a:r>
            <a:endParaRPr lang="de-DE" sz="3600" u="sn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8296" y="1613199"/>
            <a:ext cx="101441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</a:rPr>
              <a:t>   1. </a:t>
            </a:r>
            <a:r>
              <a:rPr lang="de-DE" sz="2400" dirty="0" err="1">
                <a:solidFill>
                  <a:srgbClr val="FFFF00"/>
                </a:solidFill>
              </a:rPr>
              <a:t>Quokka</a:t>
            </a:r>
            <a:r>
              <a:rPr lang="de-DE" sz="2400" dirty="0">
                <a:solidFill>
                  <a:srgbClr val="FFFF00"/>
                </a:solidFill>
              </a:rPr>
              <a:t>                					     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   2. </a:t>
            </a:r>
            <a:r>
              <a:rPr lang="de-DE" sz="2400" dirty="0" err="1">
                <a:solidFill>
                  <a:srgbClr val="FFFF00"/>
                </a:solidFill>
              </a:rPr>
              <a:t>Plumplori</a:t>
            </a:r>
            <a:r>
              <a:rPr lang="de-DE" sz="2400" dirty="0">
                <a:solidFill>
                  <a:srgbClr val="FFFF00"/>
                </a:solidFill>
              </a:rPr>
              <a:t>               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   3. </a:t>
            </a:r>
            <a:r>
              <a:rPr lang="de-DE" sz="2400" dirty="0">
                <a:solidFill>
                  <a:srgbClr val="FFFF00"/>
                </a:solidFill>
              </a:rPr>
              <a:t>Koala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   4. Schnabeltier  </a:t>
            </a:r>
          </a:p>
          <a:p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FFFF00"/>
                </a:solidFill>
              </a:rPr>
              <a:t>  5. Fennek                                    4.                                                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   6. Krallenaffe       1.                                                                           5.</a:t>
            </a:r>
          </a:p>
          <a:p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FFFF00"/>
                </a:solidFill>
              </a:rPr>
              <a:t>  7. Faultier                                                                  3.</a:t>
            </a:r>
          </a:p>
          <a:p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FFFF00"/>
                </a:solidFill>
              </a:rPr>
              <a:t>  8. Giraffe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   9. Welpen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 10. Erdmännchen                         9.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de-DE" sz="54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</a:t>
            </a:r>
            <a:r>
              <a:rPr lang="de-DE" sz="2800" dirty="0" smtClean="0">
                <a:solidFill>
                  <a:srgbClr val="FFFF00"/>
                </a:solidFill>
              </a:rPr>
              <a:t>8.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76795" y="1439183"/>
            <a:ext cx="1158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              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sz="2000" dirty="0" smtClean="0">
                <a:solidFill>
                  <a:srgbClr val="FFFF00"/>
                </a:solidFill>
              </a:rPr>
              <a:t>2.  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92203" y="1383526"/>
            <a:ext cx="787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7.                                   10.                           6.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79" y="4761258"/>
            <a:ext cx="2098565" cy="14370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32" y="1717482"/>
            <a:ext cx="2215763" cy="16618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3243178"/>
            <a:ext cx="2042586" cy="13606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54" y="3411110"/>
            <a:ext cx="1682364" cy="16823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19" y="1643934"/>
            <a:ext cx="2197540" cy="146502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25" y="3609894"/>
            <a:ext cx="1636643" cy="24549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11" y="1709529"/>
            <a:ext cx="2115048" cy="145509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15" y="3482672"/>
            <a:ext cx="1560785" cy="2775005"/>
          </a:xfrm>
          <a:prstGeom prst="rect">
            <a:avLst/>
          </a:prstGeom>
        </p:spPr>
      </p:pic>
      <p:pic>
        <p:nvPicPr>
          <p:cNvPr id="1026" name="Picture 2" descr="Bildergebnis für giraffen baby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94" y="5317987"/>
            <a:ext cx="1707144" cy="9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88398" y="492981"/>
            <a:ext cx="482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(von Artemis Bega und </a:t>
            </a:r>
            <a:r>
              <a:rPr lang="en-US" dirty="0" err="1" smtClean="0">
                <a:solidFill>
                  <a:srgbClr val="FFFF00"/>
                </a:solidFill>
              </a:rPr>
              <a:t>Angeliki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Malkotsi</a:t>
            </a:r>
            <a:r>
              <a:rPr lang="en-US" dirty="0" smtClean="0">
                <a:solidFill>
                  <a:srgbClr val="FFFF00"/>
                </a:solidFill>
              </a:rPr>
              <a:t> )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-Design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29</Words>
  <Application>Microsoft Office PowerPoint</Application>
  <PresentationFormat>Προσαρμογή</PresentationFormat>
  <Paragraphs>16</Paragraphs>
  <Slides>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Ion-Sitzungssaal</vt:lpstr>
      <vt:lpstr>TOP 10 DER SÜßESTEN TIERE DER WELT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DER SÜßESTEN TIERE DER WELT</dc:title>
  <dc:creator>angelikima8@gmail.com</dc:creator>
  <cp:lastModifiedBy>SPI</cp:lastModifiedBy>
  <cp:revision>15</cp:revision>
  <dcterms:created xsi:type="dcterms:W3CDTF">2019-05-17T16:26:01Z</dcterms:created>
  <dcterms:modified xsi:type="dcterms:W3CDTF">2019-05-19T14:08:41Z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